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2" r:id="rId5"/>
    <p:sldId id="258" r:id="rId6"/>
    <p:sldId id="261" r:id="rId7"/>
    <p:sldId id="260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348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01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701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1918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123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999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072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58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11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8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22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16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804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48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397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431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405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D7F2030-52E5-4B66-99E9-1A29B9ABEEB3}" type="datetimeFigureOut">
              <a:rPr lang="en-GB" smtClean="0"/>
              <a:t>07/03/2016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2DD3C-C785-4968-9348-A4C1D30908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9091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008" cy="68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1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35" y="628568"/>
            <a:ext cx="4720393" cy="26557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35" y="3533994"/>
            <a:ext cx="4693721" cy="26521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117" y="3533994"/>
            <a:ext cx="4719454" cy="26651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042" y="628568"/>
            <a:ext cx="4687529" cy="26397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05239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5773"/>
            <a:ext cx="12173206" cy="811547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1447218" y="3515296"/>
            <a:ext cx="838095" cy="5333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6399962" y="2594495"/>
            <a:ext cx="838095" cy="5333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4623956" y="546678"/>
            <a:ext cx="838095" cy="5333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9832497" y="546679"/>
            <a:ext cx="838095" cy="533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2042307" y="2113739"/>
            <a:ext cx="838095" cy="533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31838">
            <a:off x="9387347" y="3515296"/>
            <a:ext cx="838095" cy="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38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we achieved as a group: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76440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Demo version of the game…for now</a:t>
            </a:r>
          </a:p>
          <a:p>
            <a:r>
              <a:rPr lang="en-US" sz="3200" dirty="0" smtClean="0"/>
              <a:t>Story board</a:t>
            </a:r>
          </a:p>
          <a:p>
            <a:r>
              <a:rPr lang="en-US" sz="3200" dirty="0" err="1" smtClean="0"/>
              <a:t>Uml</a:t>
            </a:r>
            <a:r>
              <a:rPr lang="en-US" sz="3200" dirty="0" smtClean="0"/>
              <a:t> diagram</a:t>
            </a:r>
          </a:p>
          <a:p>
            <a:r>
              <a:rPr lang="en-US" sz="3200" dirty="0" smtClean="0"/>
              <a:t>Flow chart</a:t>
            </a:r>
          </a:p>
          <a:p>
            <a:r>
              <a:rPr lang="en-US" sz="3200" dirty="0" smtClean="0"/>
              <a:t>Did the researches on algorithms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5455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4434" y="841829"/>
            <a:ext cx="977972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What we learned </a:t>
            </a:r>
            <a:r>
              <a:rPr lang="en-US" sz="4800" dirty="0"/>
              <a:t>from working as a </a:t>
            </a:r>
            <a:r>
              <a:rPr lang="en-US" sz="4800" dirty="0" smtClean="0"/>
              <a:t>group:</a:t>
            </a:r>
          </a:p>
          <a:p>
            <a:endParaRPr lang="en-US" sz="3200" dirty="0" smtClean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/>
              <a:t>Improved teamwork </a:t>
            </a:r>
            <a:r>
              <a:rPr lang="en-US" sz="3200" dirty="0" smtClean="0"/>
              <a:t>skills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Improved </a:t>
            </a:r>
            <a:r>
              <a:rPr lang="en-US" sz="3200" dirty="0"/>
              <a:t>communication </a:t>
            </a:r>
            <a:r>
              <a:rPr lang="en-US" sz="3200" dirty="0" smtClean="0"/>
              <a:t>skills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Gained knowledge in IT resources available for project management and 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Improved task delegation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Gained knowledge in user experience and usability</a:t>
            </a:r>
          </a:p>
          <a:p>
            <a:pPr lvl="0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1124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What we learned from working as a group:</a:t>
            </a:r>
            <a:br>
              <a:rPr lang="en-US" sz="44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3200" dirty="0"/>
              <a:t>Gained knowledge in GUI programming using </a:t>
            </a:r>
            <a:r>
              <a:rPr lang="en-US" sz="3200" dirty="0" err="1"/>
              <a:t>kTinker</a:t>
            </a:r>
            <a:endParaRPr lang="en-US" sz="3200" dirty="0"/>
          </a:p>
          <a:p>
            <a:pPr lvl="0"/>
            <a:r>
              <a:rPr lang="en-US" sz="3200" dirty="0"/>
              <a:t>Learned how to create story boards and  UML diagrams</a:t>
            </a:r>
          </a:p>
          <a:p>
            <a:pPr lvl="0"/>
            <a:r>
              <a:rPr lang="en-US" sz="3200" dirty="0"/>
              <a:t>Improved time management skills</a:t>
            </a:r>
          </a:p>
          <a:p>
            <a:pPr lvl="0"/>
            <a:r>
              <a:rPr lang="en-US" sz="3200" dirty="0"/>
              <a:t>Learned using </a:t>
            </a:r>
            <a:r>
              <a:rPr lang="en-US" sz="3200" dirty="0" err="1"/>
              <a:t>Git</a:t>
            </a:r>
            <a:r>
              <a:rPr lang="en-US" sz="3200" dirty="0"/>
              <a:t> -  source code management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100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we </a:t>
            </a:r>
            <a:r>
              <a:rPr lang="en-US" dirty="0" smtClean="0"/>
              <a:t>encountered(with solutions):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/>
            <a:r>
              <a:rPr lang="en-US" sz="3200" dirty="0"/>
              <a:t>Lack of knowledge in required </a:t>
            </a:r>
            <a:r>
              <a:rPr lang="en-US" sz="3200" dirty="0" smtClean="0"/>
              <a:t>topics – further research into the topics</a:t>
            </a:r>
            <a:endParaRPr lang="en-US" sz="3200" dirty="0"/>
          </a:p>
          <a:p>
            <a:pPr lvl="0"/>
            <a:r>
              <a:rPr lang="en-US" sz="3200" dirty="0"/>
              <a:t>Bad time </a:t>
            </a:r>
            <a:r>
              <a:rPr lang="en-US" sz="3200" dirty="0" smtClean="0"/>
              <a:t>management – allocating more time towards each task</a:t>
            </a:r>
            <a:endParaRPr lang="en-US" sz="3200" dirty="0"/>
          </a:p>
          <a:p>
            <a:pPr lvl="0"/>
            <a:r>
              <a:rPr lang="en-US" sz="3200" dirty="0"/>
              <a:t>Lack of </a:t>
            </a:r>
            <a:r>
              <a:rPr lang="en-US" sz="3200" dirty="0" smtClean="0"/>
              <a:t>communication  - making more use of social networks </a:t>
            </a:r>
            <a:endParaRPr lang="en-US" sz="3200" dirty="0"/>
          </a:p>
          <a:p>
            <a:r>
              <a:rPr lang="en-US" sz="3200" dirty="0" smtClean="0"/>
              <a:t>Misunderstanding of the task – explaining he task to the group, making sure everyone has a complete understanding of the task</a:t>
            </a:r>
          </a:p>
          <a:p>
            <a:r>
              <a:rPr lang="en-US" sz="3200" dirty="0" smtClean="0"/>
              <a:t>Unrealistic goals – setting achievable goals</a:t>
            </a:r>
          </a:p>
          <a:p>
            <a:r>
              <a:rPr lang="en-US" sz="3200" dirty="0" smtClean="0"/>
              <a:t>Bad task management – reassign tasks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317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 widgets used: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Buttons</a:t>
            </a:r>
          </a:p>
          <a:p>
            <a:r>
              <a:rPr lang="en-US" dirty="0" smtClean="0"/>
              <a:t>Labels</a:t>
            </a:r>
          </a:p>
          <a:p>
            <a:r>
              <a:rPr lang="en-US" dirty="0" smtClean="0"/>
              <a:t>Radio buttons</a:t>
            </a:r>
          </a:p>
          <a:p>
            <a:r>
              <a:rPr lang="en-US" dirty="0" smtClean="0"/>
              <a:t>Canvas</a:t>
            </a:r>
          </a:p>
          <a:p>
            <a:r>
              <a:rPr lang="en-US" dirty="0" smtClean="0"/>
              <a:t>Frames</a:t>
            </a:r>
          </a:p>
          <a:p>
            <a:r>
              <a:rPr lang="en-US" dirty="0" smtClean="0"/>
              <a:t>Text</a:t>
            </a:r>
          </a:p>
          <a:p>
            <a:r>
              <a:rPr lang="en-US" dirty="0" smtClean="0"/>
              <a:t>Images</a:t>
            </a:r>
          </a:p>
          <a:p>
            <a:r>
              <a:rPr lang="en-US" dirty="0" smtClean="0"/>
              <a:t>Check box</a:t>
            </a:r>
          </a:p>
          <a:p>
            <a:r>
              <a:rPr lang="en-US" dirty="0" err="1" smtClean="0"/>
              <a:t>Spinbox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2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Algorithms used: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 * algorithm for path finding</a:t>
            </a:r>
          </a:p>
          <a:p>
            <a:r>
              <a:rPr lang="en-US" sz="3200" dirty="0" smtClean="0"/>
              <a:t>Binary search algorithm for checking if list contains a required object/item</a:t>
            </a:r>
          </a:p>
          <a:p>
            <a:r>
              <a:rPr lang="en-US" sz="3200" dirty="0" smtClean="0"/>
              <a:t>Shell sort</a:t>
            </a:r>
          </a:p>
          <a:p>
            <a:r>
              <a:rPr lang="en-US" sz="3200" dirty="0" smtClean="0"/>
              <a:t>Merge sort</a:t>
            </a:r>
          </a:p>
          <a:p>
            <a:r>
              <a:rPr lang="en-US" sz="3200" dirty="0" smtClean="0"/>
              <a:t>Quick sort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60582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95</TotalTime>
  <Words>205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Things we achieved as a group:</vt:lpstr>
      <vt:lpstr>PowerPoint Presentation</vt:lpstr>
      <vt:lpstr>What we learned from working as a group: </vt:lpstr>
      <vt:lpstr>Problems we encountered(with solutions): </vt:lpstr>
      <vt:lpstr>GUI widgets used:</vt:lpstr>
      <vt:lpstr>Algorithms used: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Badiu</dc:creator>
  <cp:lastModifiedBy>Giedre Usaviciute</cp:lastModifiedBy>
  <cp:revision>8</cp:revision>
  <dcterms:created xsi:type="dcterms:W3CDTF">2016-03-02T21:22:45Z</dcterms:created>
  <dcterms:modified xsi:type="dcterms:W3CDTF">2016-03-07T15:48:24Z</dcterms:modified>
</cp:coreProperties>
</file>

<file path=docProps/thumbnail.jpeg>
</file>